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89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jpg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94D50-5AF7-413D-E1BE-87289B653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6169D-E030-F479-8405-35F31D5F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397" y="2143594"/>
            <a:ext cx="4802336" cy="58877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EBAA56-4D74-FD48-3958-43497B456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6056" y="932528"/>
            <a:ext cx="1490300" cy="936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E6B6D1-9079-A6D0-B0CB-A925D27C5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99" y="8009846"/>
            <a:ext cx="1804427" cy="1032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0F77EC-9DF4-573A-B30D-5C9D45FD0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288" y="8031543"/>
            <a:ext cx="853033" cy="8763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092955-DE5E-93CE-90BE-D6F0F0C65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782" y="7973653"/>
            <a:ext cx="932669" cy="9342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102E5E-8FAF-5A65-1800-4C2098B54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814" y="7613116"/>
            <a:ext cx="1733822" cy="12420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94CD107-72B5-2155-6E43-66EE13DEB02F}"/>
              </a:ext>
            </a:extLst>
          </p:cNvPr>
          <p:cNvSpPr txBox="1"/>
          <p:nvPr/>
        </p:nvSpPr>
        <p:spPr>
          <a:xfrm>
            <a:off x="878037" y="2590800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TITLE</a:t>
            </a:r>
          </a:p>
          <a:p>
            <a:r>
              <a:rPr lang="en-US" sz="6600" dirty="0"/>
              <a:t>Presenter</a:t>
            </a:r>
            <a:endParaRPr lang="en-ID" sz="66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22F268B-4D26-12CD-B686-40FB859D5A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804" y="489159"/>
            <a:ext cx="2114987" cy="72160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94BAD82D-FA4A-6763-8332-43A8CF5798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861206" y="7796320"/>
            <a:ext cx="1106794" cy="10588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7A7954-3F0F-14D2-B033-0BD4CC636C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85" y="8255351"/>
            <a:ext cx="1898414" cy="5998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0540AA8-39C1-60D0-DADB-4B99865A05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84114" y="1259219"/>
            <a:ext cx="2514830" cy="97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E8674-82AD-4059-5D9F-D3891C8B7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3A77587E-A630-397F-DFED-816521C0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231" y="627738"/>
            <a:ext cx="2114987" cy="721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95B6B-665D-023C-B513-9FF4BA6FF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920" y="5562600"/>
            <a:ext cx="3834843" cy="31342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C37DC8-B609-EFB5-FEBE-75AE5E009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897" y="518811"/>
            <a:ext cx="1322154" cy="8305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7C8BAD-2E00-6824-E0D9-377D2C99F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99" y="8009846"/>
            <a:ext cx="1804427" cy="1032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978E2-CC05-388B-BCDE-60290AF626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288" y="8031543"/>
            <a:ext cx="853033" cy="8763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6F9EEE-D6CB-324D-9470-899E00E4C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782" y="7973653"/>
            <a:ext cx="932669" cy="9342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82F589-A2EF-324B-6626-6560D967E2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814" y="7613116"/>
            <a:ext cx="1733822" cy="12420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AAF42D-457A-A9E2-F7F0-C693ABFA3D3C}"/>
              </a:ext>
            </a:extLst>
          </p:cNvPr>
          <p:cNvSpPr txBox="1"/>
          <p:nvPr/>
        </p:nvSpPr>
        <p:spPr>
          <a:xfrm>
            <a:off x="1574800" y="24384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CONTENT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02C375B8-2CE8-E641-983C-8DA311EABC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861206" y="7796320"/>
            <a:ext cx="1106794" cy="10588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900F366-0C24-084C-345C-DD464F4B16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38221" y="1314711"/>
            <a:ext cx="2514830" cy="9700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1E9A5E-31EA-120F-AA04-EE1AD8A253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8153399"/>
            <a:ext cx="1898414" cy="7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2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</Words>
  <Application>Microsoft Office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jacob</dc:creator>
  <cp:lastModifiedBy>Deden Witarsyah</cp:lastModifiedBy>
  <cp:revision>3</cp:revision>
  <dcterms:created xsi:type="dcterms:W3CDTF">2006-08-16T00:00:00Z</dcterms:created>
  <dcterms:modified xsi:type="dcterms:W3CDTF">2026-07-09T02:47:37Z</dcterms:modified>
</cp:coreProperties>
</file>